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5" r:id="rId12"/>
    <p:sldId id="268" r:id="rId13"/>
    <p:sldId id="262" r:id="rId14"/>
    <p:sldId id="270" r:id="rId15"/>
    <p:sldId id="271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00F3F-07C2-4813-89BE-4E83FADD7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Домашнее задание: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4143372" y="1500174"/>
            <a:ext cx="4429125" cy="435771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175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§ 1.1 - 1.6</a:t>
            </a:r>
          </a:p>
          <a:p>
            <a:pPr marL="3175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3.1-3.3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Учебник </a:t>
            </a:r>
          </a:p>
          <a:p>
            <a:pPr marL="342900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с. 51-57</a:t>
            </a:r>
          </a:p>
          <a:p>
            <a:pPr marL="342900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4400" b="1" dirty="0" smtClean="0">
                <a:solidFill>
                  <a:srgbClr val="0070C0"/>
                </a:solidFill>
              </a:rPr>
              <a:t>с.134-138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Тестовые задания для самоконтроля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marL="342900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4400" b="1" i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11113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http://p.calameoassets.com/160929131958-2de7363f02180645192eb6b9feb5269c/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1714488"/>
            <a:ext cx="269981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57224" y="5929330"/>
            <a:ext cx="7429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srgbClr val="002060"/>
                </a:solidFill>
              </a:rPr>
              <a:t>Кортунова</a:t>
            </a:r>
            <a:r>
              <a:rPr lang="ru-RU" dirty="0" smtClean="0">
                <a:solidFill>
                  <a:srgbClr val="002060"/>
                </a:solidFill>
              </a:rPr>
              <a:t> Н.А., ГБОУ СОШ с. Зуевка 2021год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Модели и моделирование: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71543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786710" y="6000768"/>
            <a:ext cx="1048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1 балл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Базы данных: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/>
          <a:lstStyle/>
          <a:p>
            <a:pPr marL="514350" indent="-51435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6. Каково назначение баз данных?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7. Что представляет собой условие отбора информации в базе данных?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072330" y="5857892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По 1 баллу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643578"/>
            <a:ext cx="7929586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857232"/>
            <a:ext cx="5429288" cy="477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786710" y="4357694"/>
            <a:ext cx="1048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1 балл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63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</a:rPr>
              <a:t>Электронные таблицы: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9219" name="Текст 4"/>
          <p:cNvSpPr>
            <a:spLocks noGrp="1"/>
          </p:cNvSpPr>
          <p:nvPr>
            <p:ph type="body" sz="half" idx="1"/>
          </p:nvPr>
        </p:nvSpPr>
        <p:spPr>
          <a:xfrm>
            <a:off x="357158" y="1066800"/>
            <a:ext cx="8786842" cy="5562600"/>
          </a:xfrm>
        </p:spPr>
        <p:txBody>
          <a:bodyPr>
            <a:normAutofit lnSpcReduction="10000"/>
          </a:bodyPr>
          <a:lstStyle/>
          <a:p>
            <a:pPr marL="514350" indent="-514350" eaLnBrk="1" hangingPunct="1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8. Для чего предназначена  электронная таблица?</a:t>
            </a:r>
          </a:p>
          <a:p>
            <a:pPr marL="514350" indent="-514350" eaLnBrk="1" hangingPunct="1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9. Какие ссылки на ячейки ЭТ называют относительными, абсолютными, смешанными? В чем отличие?</a:t>
            </a:r>
          </a:p>
          <a:p>
            <a:pPr marL="514350" indent="-514350" eaLnBrk="1" hangingPunct="1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10. Какие формулы со встроенными  функциями можно использовать при вычислениях?</a:t>
            </a:r>
          </a:p>
          <a:p>
            <a:pPr marL="514350" indent="-514350" eaLnBrk="1" hangingPunct="1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11. В каких случаях применяют условную и логические функции?</a:t>
            </a:r>
          </a:p>
          <a:p>
            <a:pPr marL="514350" indent="-514350" eaLnBrk="1" hangingPunct="1">
              <a:spcBef>
                <a:spcPts val="0"/>
              </a:spcBef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12. Что понимают под деловой графикой? Для чего ее используют?</a:t>
            </a:r>
          </a:p>
          <a:p>
            <a:pPr marL="514350" indent="-514350" eaLnBrk="1" hangingPunct="1">
              <a:buNone/>
              <a:defRPr/>
            </a:pPr>
            <a:endParaRPr lang="ru-RU" sz="2400" dirty="0" smtClean="0"/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endParaRPr lang="ru-RU" sz="2400" dirty="0" smtClean="0"/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endParaRPr lang="ru-RU" dirty="0" smtClean="0"/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6786563" y="5929313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1 балл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1"/>
          <p:cNvSpPr>
            <a:spLocks noGrp="1"/>
          </p:cNvSpPr>
          <p:nvPr>
            <p:ph sz="quarter" idx="2"/>
          </p:nvPr>
        </p:nvSpPr>
        <p:spPr>
          <a:xfrm>
            <a:off x="381000" y="457200"/>
            <a:ext cx="8305800" cy="6858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Электронные таблицы: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7315200" y="5867400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1 балл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20795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7315200" y="5867400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1 балл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7315200" y="5867400"/>
            <a:ext cx="11961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1 балл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Оценка за урок: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357298"/>
          <a:ext cx="7929618" cy="435771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964809"/>
                <a:gridCol w="3964809"/>
              </a:tblGrid>
              <a:tr h="74783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Баллы</a:t>
                      </a:r>
                      <a:endParaRPr lang="ru-RU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Оценка</a:t>
                      </a:r>
                      <a:endParaRPr lang="ru-RU" sz="32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26556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1 - 4</a:t>
                      </a:r>
                      <a:endParaRPr lang="ru-RU" sz="4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26556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5 - 7</a:t>
                      </a:r>
                      <a:endParaRPr lang="ru-RU" sz="4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26556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8 - 10</a:t>
                      </a:r>
                      <a:endParaRPr lang="ru-RU" sz="4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130213">
                <a:tc>
                  <a:txBody>
                    <a:bodyPr/>
                    <a:lstStyle/>
                    <a:p>
                      <a:pPr algn="ctr"/>
                      <a:r>
                        <a:rPr lang="ru-RU" sz="4800" b="1" smtClean="0">
                          <a:solidFill>
                            <a:srgbClr val="C00000"/>
                          </a:solidFill>
                        </a:rPr>
                        <a:t>11 </a:t>
                      </a:r>
                      <a:r>
                        <a:rPr lang="ru-RU" sz="4800" b="1" dirty="0" smtClean="0">
                          <a:solidFill>
                            <a:srgbClr val="C00000"/>
                          </a:solidFill>
                        </a:rPr>
                        <a:t>и более</a:t>
                      </a:r>
                      <a:endParaRPr lang="ru-RU" sz="4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4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Анализ контрольной работы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642910" y="1285860"/>
            <a:ext cx="792961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14686"/>
            <a:ext cx="864399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Анализ контрольной работы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0723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14686"/>
            <a:ext cx="892971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Тема урока: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1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«Повторение курса информатики 9 класса»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3500438"/>
            <a:ext cx="68798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«Информация и информационные процессы», 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«Использование программных систем и сервисов»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57224" y="6488668"/>
            <a:ext cx="7429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>
                <a:solidFill>
                  <a:schemeClr val="bg1"/>
                </a:solidFill>
              </a:rPr>
              <a:t>Кутепова</a:t>
            </a:r>
            <a:r>
              <a:rPr lang="ru-RU" dirty="0">
                <a:solidFill>
                  <a:schemeClr val="bg1"/>
                </a:solidFill>
              </a:rPr>
              <a:t> Н.В, </a:t>
            </a:r>
            <a:r>
              <a:rPr lang="ru-RU" dirty="0" smtClean="0">
                <a:solidFill>
                  <a:schemeClr val="bg1"/>
                </a:solidFill>
              </a:rPr>
              <a:t> МОАУ «СОШ №4 г.Соль- Илецка Оренбургской обл</a:t>
            </a:r>
            <a:r>
              <a:rPr lang="ru-RU" smtClean="0">
                <a:solidFill>
                  <a:schemeClr val="bg1"/>
                </a:solidFill>
              </a:rPr>
              <a:t>.»2020 </a:t>
            </a:r>
            <a:r>
              <a:rPr lang="ru-RU" dirty="0">
                <a:solidFill>
                  <a:schemeClr val="bg1"/>
                </a:solidFill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Задачи урока: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500430" y="1571612"/>
            <a:ext cx="5643570" cy="9286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основные понятия, изученные в 9 классе.</a:t>
            </a:r>
            <a:endParaRPr lang="ru-RU" sz="28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2714620"/>
            <a:ext cx="3071834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175" indent="11113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Использовать: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6644" y="6143644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По 1 баллу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14282" y="1571612"/>
            <a:ext cx="3143272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175" indent="11113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Повторить: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3500430" y="2714620"/>
            <a:ext cx="5643570" cy="785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n-lt"/>
                <a:cs typeface="+mn-cs"/>
              </a:rPr>
              <a:t>знания для решения задач.</a:t>
            </a:r>
            <a:endParaRPr lang="ru-RU" sz="28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214282" y="3786190"/>
            <a:ext cx="3071834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175" indent="11113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Подготовиться: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3500430" y="3857628"/>
            <a:ext cx="5643570" cy="785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n-lt"/>
                <a:cs typeface="+mn-cs"/>
              </a:rPr>
              <a:t>к контрольной работе.</a:t>
            </a:r>
            <a:endParaRPr lang="ru-RU" sz="28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Марафон знаний: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5785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b="1" dirty="0" smtClean="0">
                <a:solidFill>
                  <a:srgbClr val="0070C0"/>
                </a:solidFill>
              </a:rPr>
              <a:t>Какими единицами измеряют информацию?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Как вычислить количество информации в текстовом сообщении или рисунке?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072330" y="5857892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По 1 баллу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Измерение информации: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57256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892971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072330" y="5857892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По 1 баллу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Модели и моделирование: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3.  Что такое модель? Моделирование? 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 Назовите формы представления информационных моделей?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70C0"/>
                </a:solidFill>
              </a:rPr>
              <a:t>5. Как устроена табличная модель?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072330" y="5857892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По 1 баллу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Модели и моделирование: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b="71429"/>
          <a:stretch>
            <a:fillRect/>
          </a:stretch>
        </p:blipFill>
        <p:spPr bwMode="auto">
          <a:xfrm>
            <a:off x="0" y="1428736"/>
            <a:ext cx="91440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2343" t="30357" r="53906"/>
          <a:stretch>
            <a:fillRect/>
          </a:stretch>
        </p:blipFill>
        <p:spPr bwMode="auto">
          <a:xfrm>
            <a:off x="2285984" y="2714620"/>
            <a:ext cx="350046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43834" y="5929330"/>
            <a:ext cx="1048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1 балл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297</Words>
  <Application>Microsoft Office PowerPoint</Application>
  <PresentationFormat>Экран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Домашнее задание:</vt:lpstr>
      <vt:lpstr>Анализ контрольной работы</vt:lpstr>
      <vt:lpstr>Анализ контрольной работы</vt:lpstr>
      <vt:lpstr>Тема урока:</vt:lpstr>
      <vt:lpstr>Задачи урока:</vt:lpstr>
      <vt:lpstr>Марафон знаний:</vt:lpstr>
      <vt:lpstr>Измерение информации:</vt:lpstr>
      <vt:lpstr>Модели и моделирование:</vt:lpstr>
      <vt:lpstr>Модели и моделирование:</vt:lpstr>
      <vt:lpstr>Модели и моделирование:</vt:lpstr>
      <vt:lpstr>Базы данных:</vt:lpstr>
      <vt:lpstr>Презентация PowerPoint</vt:lpstr>
      <vt:lpstr>Электронные таблицы:</vt:lpstr>
      <vt:lpstr>Презентация PowerPoint</vt:lpstr>
      <vt:lpstr>Презентация PowerPoint</vt:lpstr>
      <vt:lpstr>Презентация PowerPoint</vt:lpstr>
      <vt:lpstr>Оценка за урок: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</dc:title>
  <cp:lastModifiedBy>27</cp:lastModifiedBy>
  <cp:revision>21</cp:revision>
  <dcterms:modified xsi:type="dcterms:W3CDTF">2023-09-29T05:54:53Z</dcterms:modified>
</cp:coreProperties>
</file>